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0.jpg" ContentType="image/jpeg"/>
  <Override PartName="/ppt/media/image11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59" r:id="rId5"/>
    <p:sldId id="260" r:id="rId6"/>
    <p:sldId id="262" r:id="rId7"/>
    <p:sldId id="266" r:id="rId8"/>
    <p:sldId id="268" r:id="rId9"/>
    <p:sldId id="269" r:id="rId10"/>
    <p:sldId id="270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50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75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46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54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187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07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84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20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42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76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80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369885F-DEA0-423B-9791-6E9CFB01F290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8A16A87-FA8B-4C4E-A416-DCED23A790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06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10E9E8-F6EC-4EDC-ACF5-B54844C8F6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期末網站規劃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CC140D-6677-479A-9169-9DD1C5D4E5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dirty="0"/>
              <a:t>資工二</a:t>
            </a:r>
            <a:r>
              <a:rPr lang="en-US" altLang="zh-TW" b="1" dirty="0"/>
              <a:t>410410081</a:t>
            </a:r>
            <a:r>
              <a:rPr lang="zh-TW" altLang="en-US" b="1" dirty="0"/>
              <a:t>林冠成</a:t>
            </a:r>
          </a:p>
        </p:txBody>
      </p:sp>
    </p:spTree>
    <p:extLst>
      <p:ext uri="{BB962C8B-B14F-4D97-AF65-F5344CB8AC3E}">
        <p14:creationId xmlns:p14="http://schemas.microsoft.com/office/powerpoint/2010/main" val="276946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48078-8791-4359-B2C0-C3C4872C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導覽第二列</a:t>
            </a:r>
            <a:r>
              <a:rPr lang="en-US" altLang="zh-TW" b="1" dirty="0"/>
              <a:t>(3)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02EB3C-3A3A-485A-A40D-F5CF953F6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39" y="2280037"/>
            <a:ext cx="9257122" cy="41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2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31439B-61D3-42E4-BB43-70309FAA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導覽第三項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DFA47D-F4AD-4062-BCC5-B7F88F366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海綿寶寶梗圖分享</a:t>
            </a:r>
            <a:r>
              <a:rPr lang="en-US" altLang="zh-TW" b="1" dirty="0"/>
              <a:t>(</a:t>
            </a:r>
            <a:r>
              <a:rPr lang="zh-TW" altLang="en-US" b="1" dirty="0"/>
              <a:t>呈現方式未定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0B07D6-52B5-4FE8-B02C-6B7CDF730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53" y="3429000"/>
            <a:ext cx="4523747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9FBB19-DA10-4D47-AEF5-D3E9FDD9F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45237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3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529C0-745F-4C55-B316-8DF84DE9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資料蒐集來源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BAA3C6-A322-43FF-89F2-0E3A946B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維基百科</a:t>
            </a:r>
            <a:endParaRPr lang="en-US" altLang="zh-TW" b="1" dirty="0"/>
          </a:p>
          <a:p>
            <a:r>
              <a:rPr lang="en-US" altLang="zh-TW" b="1" dirty="0"/>
              <a:t>YouTube</a:t>
            </a:r>
          </a:p>
          <a:p>
            <a:r>
              <a:rPr lang="zh-TW" altLang="en-US" b="1" dirty="0"/>
              <a:t>我的手機圖庫和朋友的手機圖庫</a:t>
            </a:r>
            <a:endParaRPr lang="en-US" altLang="zh-TW" b="1" dirty="0"/>
          </a:p>
          <a:p>
            <a:r>
              <a:rPr lang="zh-TW" altLang="en-US" b="1" dirty="0"/>
              <a:t>我的童年記憶</a:t>
            </a:r>
            <a:endParaRPr lang="en-US" altLang="zh-TW" b="1" dirty="0"/>
          </a:p>
          <a:p>
            <a:r>
              <a:rPr lang="zh-TW" altLang="en-US" b="1" dirty="0"/>
              <a:t>巴哈姆特</a:t>
            </a:r>
            <a:endParaRPr lang="en-US" altLang="zh-TW" b="1" dirty="0"/>
          </a:p>
          <a:p>
            <a:r>
              <a:rPr lang="zh-TW" altLang="en-US" b="1" dirty="0"/>
              <a:t>臉書社團</a:t>
            </a:r>
            <a:r>
              <a:rPr lang="en-US" altLang="zh-TW" b="1" dirty="0"/>
              <a:t>:</a:t>
            </a:r>
            <a:r>
              <a:rPr lang="zh-TW" altLang="en-US" b="1" dirty="0"/>
              <a:t>梗圖集中營</a:t>
            </a:r>
            <a:endParaRPr lang="en-US" altLang="zh-TW" b="1" dirty="0"/>
          </a:p>
          <a:p>
            <a:r>
              <a:rPr lang="en-US" altLang="zh-TW" b="1" dirty="0"/>
              <a:t>Fandom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C3F8F9-0A2F-4176-BB6A-92FA592D8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37" y="2457683"/>
            <a:ext cx="3485675" cy="32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AD6DBA-5149-4225-92AF-3898A5EFD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65"/>
            <a:ext cx="12192000" cy="65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F8C9376-48B9-417E-B03A-02BF7EA2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首頁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6BB533A-33AE-4B83-A51C-1BD1367C6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大概簡介一下海綿寶寶這部作品的相關背景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67C539-4253-4EAC-8A9E-BE8A512DE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23" y="3429000"/>
            <a:ext cx="5282153" cy="29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1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0A373F-A837-4D72-AD71-B941BB90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zh-TW" altLang="en-US" b="1" dirty="0"/>
              <a:t>導覽第一列</a:t>
            </a:r>
            <a:r>
              <a:rPr lang="en-US" altLang="zh-TW" b="1" dirty="0"/>
              <a:t>(1)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DE331D-F664-420F-A91D-D42EC05CE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介紹劇情裡所有出現的重要人物</a:t>
            </a:r>
            <a:r>
              <a:rPr lang="en-US" altLang="zh-TW" b="1" dirty="0"/>
              <a:t>(</a:t>
            </a:r>
            <a:r>
              <a:rPr lang="zh-TW" altLang="en-US" b="1" dirty="0"/>
              <a:t>以表格形式呈現</a:t>
            </a:r>
            <a:r>
              <a:rPr lang="en-US" altLang="zh-TW" b="1" dirty="0"/>
              <a:t>)</a:t>
            </a:r>
            <a:r>
              <a:rPr lang="zh-TW" altLang="en-US" b="1" dirty="0"/>
              <a:t>，例如 </a:t>
            </a:r>
            <a:r>
              <a:rPr lang="en-US" altLang="zh-TW" b="1" dirty="0"/>
              <a:t>:</a:t>
            </a:r>
            <a:r>
              <a:rPr lang="zh-TW" altLang="en-US" b="1" dirty="0"/>
              <a:t>海綿寶寶，派大星，章魚哥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8608D1-1A83-464F-8A3C-E4AD28C95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31" y="3797974"/>
            <a:ext cx="3408576" cy="22859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F1F3F48-2D17-4B7F-8D66-03ED3C14C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16" y="3865709"/>
            <a:ext cx="2843360" cy="21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9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2F475-32BE-4E24-94E1-DF0E0C9E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導覽第一列</a:t>
            </a:r>
            <a:r>
              <a:rPr lang="en-US" altLang="zh-TW" b="1" dirty="0"/>
              <a:t>(2)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F11593-05EF-49FE-8929-04A91C23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638044"/>
            <a:ext cx="8176057" cy="310198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/>
              <a:t>介紹劇中出現的各種場景地點</a:t>
            </a:r>
            <a:r>
              <a:rPr lang="en-US" altLang="zh-TW" b="1" dirty="0"/>
              <a:t>(</a:t>
            </a:r>
            <a:r>
              <a:rPr lang="zh-TW" altLang="en-US" b="1" dirty="0"/>
              <a:t>以表格形式呈現</a:t>
            </a:r>
            <a:r>
              <a:rPr lang="en-US" altLang="zh-TW" b="1" dirty="0"/>
              <a:t>):</a:t>
            </a:r>
            <a:r>
              <a:rPr lang="zh-TW" altLang="en-US" b="1" dirty="0"/>
              <a:t>蟹堡王，海之霸，酷樂湖等等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0597A5-B063-43F1-AA2F-D81AC333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79" y="3214540"/>
            <a:ext cx="6477262" cy="36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6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F94DF0-F506-4FD6-9691-13CD4330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zh-TW" altLang="en-US" b="1" dirty="0"/>
              <a:t>導覽第一列</a:t>
            </a:r>
            <a:r>
              <a:rPr lang="en-US" altLang="zh-TW" b="1" dirty="0"/>
              <a:t>(3)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FC260A-F0E4-4DFE-8DD1-5AAE65DE3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介紹劇中出現的事物</a:t>
            </a:r>
            <a:r>
              <a:rPr lang="en-US" altLang="zh-TW" b="1" dirty="0"/>
              <a:t>(</a:t>
            </a:r>
            <a:r>
              <a:rPr lang="zh-TW" altLang="en-US" b="1" dirty="0"/>
              <a:t>以表格形式呈現</a:t>
            </a:r>
            <a:r>
              <a:rPr lang="en-US" altLang="zh-TW" b="1" dirty="0"/>
              <a:t>):</a:t>
            </a:r>
            <a:r>
              <a:rPr lang="zh-TW" altLang="en-US" b="1" dirty="0"/>
              <a:t>美味蟹堡，香脆脆油渣渣，鏟鏟等等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CC7796-F6A5-4FD7-AC76-3A4D9EB78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22" y="3245495"/>
            <a:ext cx="4763155" cy="36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2D5F347-FFDC-48D5-BAEB-68C9AE5EE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51586"/>
              </p:ext>
            </p:extLst>
          </p:nvPr>
        </p:nvGraphicFramePr>
        <p:xfrm>
          <a:off x="2032000" y="2891672"/>
          <a:ext cx="8127999" cy="111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78666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970174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15013561"/>
                    </a:ext>
                  </a:extLst>
                </a:gridCol>
              </a:tblGrid>
              <a:tr h="11147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/>
                        <a:t>照片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5400" dirty="0"/>
                        <a:t>名字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/>
                        <a:t>簡介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33419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A1141724-BEA0-4813-A333-8B51BCE9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表格格式</a:t>
            </a:r>
          </a:p>
        </p:txBody>
      </p:sp>
    </p:spTree>
    <p:extLst>
      <p:ext uri="{BB962C8B-B14F-4D97-AF65-F5344CB8AC3E}">
        <p14:creationId xmlns:p14="http://schemas.microsoft.com/office/powerpoint/2010/main" val="216404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866FE0-5BA3-40E3-A9AF-DE4B6FB2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導覽第二列</a:t>
            </a:r>
            <a:r>
              <a:rPr lang="en-US" altLang="zh-TW" b="1" dirty="0"/>
              <a:t>(1)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3D8415-200F-4EFA-B150-BD908ACE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69" y="2314746"/>
            <a:ext cx="8814062" cy="39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30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F7E4A5-1DE3-4998-BADF-133B1B85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導覽第二列</a:t>
            </a:r>
            <a:r>
              <a:rPr lang="en-US" altLang="zh-TW" b="1" dirty="0"/>
              <a:t>(2)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4617E5-45E2-46EB-9CF6-2C2F8B1B3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39" y="2347545"/>
            <a:ext cx="9332536" cy="42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85976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160</TotalTime>
  <Words>191</Words>
  <Application>Microsoft Office PowerPoint</Application>
  <PresentationFormat>寬螢幕</PresentationFormat>
  <Paragraphs>27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微軟正黑體</vt:lpstr>
      <vt:lpstr>Arial</vt:lpstr>
      <vt:lpstr>Gill Sans MT</vt:lpstr>
      <vt:lpstr>包裹</vt:lpstr>
      <vt:lpstr>期末網站規劃</vt:lpstr>
      <vt:lpstr>PowerPoint 簡報</vt:lpstr>
      <vt:lpstr>首頁</vt:lpstr>
      <vt:lpstr>導覽第一列(1)</vt:lpstr>
      <vt:lpstr>導覽第一列(2)</vt:lpstr>
      <vt:lpstr>導覽第一列(3)</vt:lpstr>
      <vt:lpstr>表格格式</vt:lpstr>
      <vt:lpstr>導覽第二列(1)</vt:lpstr>
      <vt:lpstr>導覽第二列(2)</vt:lpstr>
      <vt:lpstr>導覽第二列(3)</vt:lpstr>
      <vt:lpstr>導覽第三項</vt:lpstr>
      <vt:lpstr>資料蒐集來源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期中網站規劃</dc:title>
  <dc:creator>林冠成</dc:creator>
  <cp:lastModifiedBy>林冠成</cp:lastModifiedBy>
  <cp:revision>24</cp:revision>
  <dcterms:created xsi:type="dcterms:W3CDTF">2022-10-20T13:53:04Z</dcterms:created>
  <dcterms:modified xsi:type="dcterms:W3CDTF">2023-01-08T14:18:11Z</dcterms:modified>
</cp:coreProperties>
</file>